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 snapToGrid="0">
      <p:cViewPr>
        <p:scale>
          <a:sx n="1" d="2"/>
          <a:sy n="1" d="2"/>
        </p:scale>
        <p:origin x="2920" y="1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FAE13-4A21-4436-80A4-12C67AA7A182}" type="datetimeFigureOut">
              <a:rPr lang="fi-FI"/>
              <a:t>15.1.2017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6FE28-C039-4385-B66F-6CFB0470E55C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E28-C039-4385-B66F-6CFB0470E55C}" type="slidenum">
              <a:rPr lang="fi-FI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6749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E28-C039-4385-B66F-6CFB0470E55C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8570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E28-C039-4385-B66F-6CFB0470E55C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6022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E28-C039-4385-B66F-6CFB0470E55C}" type="slidenum">
              <a:rPr lang="fi-FI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7111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6FE28-C039-4385-B66F-6CFB0470E55C}" type="slidenum">
              <a:rPr lang="fi-FI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7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15.1.2017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15.1.2017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15.1.2017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15.1.2017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15.1.2017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15.1.2017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15.1.2017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15.1.2017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15.1.2017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15.1.2017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15.1.2017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15.1.2017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9303" y="476250"/>
            <a:ext cx="5753907" cy="5740757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-1010506" y="-133350"/>
            <a:ext cx="9144000" cy="2387600"/>
          </a:xfrm>
        </p:spPr>
        <p:txBody>
          <a:bodyPr/>
          <a:lstStyle/>
          <a:p>
            <a:r>
              <a:rPr lang="x-none" err="1"/>
              <a:t>KaPa</a:t>
            </a:r>
            <a:r>
              <a:rPr lang="x-none"/>
              <a:t> –12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-943775" y="5800725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x-none"/>
              <a:t>Jalkapallokoulun kausisuunnitelma 2017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Toiminnan tavoitteet: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428989" y="2718334"/>
            <a:ext cx="8905525" cy="252376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x-none" sz="2800"/>
              <a:t>- Harjoituksiin on mukava tulla.</a:t>
            </a:r>
            <a:endParaRPr lang="x-none" sz="2800">
              <a:solidFill>
                <a:srgbClr val="000000"/>
              </a:solidFill>
              <a:latin typeface="Calibri"/>
            </a:endParaRPr>
          </a:p>
          <a:p>
            <a:r>
              <a:rPr lang="x-none" sz="2800"/>
              <a:t>- Harjoituksissa tulee hiki, tai ainakin kuuma.</a:t>
            </a:r>
          </a:p>
          <a:p>
            <a:r>
              <a:rPr lang="x-none" sz="2800"/>
              <a:t>- Pojat oppivat toimimaan ohjeiden mukaan.</a:t>
            </a:r>
          </a:p>
          <a:p>
            <a:r>
              <a:rPr lang="x-none" sz="2800"/>
              <a:t>- Innostuksen herääminen.</a:t>
            </a:r>
          </a:p>
          <a:p>
            <a:r>
              <a:rPr lang="x-none" sz="2800"/>
              <a:t>- Jalkapalloilullisten perustaitojen kehittyminen.</a:t>
            </a:r>
          </a:p>
          <a:p>
            <a:pPr algn="ctr"/>
            <a:endParaRPr lang="x-none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4986" y="5242822"/>
            <a:ext cx="147637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17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Harjoittelun sisältö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5253" y="234315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x-none"/>
              <a:t>Kuljettaminen</a:t>
            </a:r>
          </a:p>
          <a:p>
            <a:r>
              <a:rPr lang="x-none"/>
              <a:t>Laukominen omasta kuljetuksesta</a:t>
            </a:r>
          </a:p>
          <a:p>
            <a:r>
              <a:rPr lang="x-none"/>
              <a:t>Käännökset</a:t>
            </a:r>
          </a:p>
          <a:p>
            <a:r>
              <a:rPr lang="x-none"/>
              <a:t>Syöttöpelin alkeet ja pelattavaksi liikkuminen</a:t>
            </a:r>
          </a:p>
          <a:p>
            <a:r>
              <a:rPr lang="x-none"/>
              <a:t>1 </a:t>
            </a:r>
            <a:r>
              <a:rPr lang="x-none" err="1"/>
              <a:t>vs</a:t>
            </a:r>
            <a:r>
              <a:rPr lang="x-none"/>
              <a:t> 1</a:t>
            </a:r>
          </a:p>
          <a:p>
            <a:pPr marL="0" indent="0">
              <a:buNone/>
            </a:pPr>
            <a:endParaRPr lang="x-none"/>
          </a:p>
          <a:p>
            <a:pPr marL="0" indent="0">
              <a:buNone/>
            </a:pPr>
            <a:r>
              <a:rPr lang="x-none" sz="1800" i="1"/>
              <a:t>Suunnitelmat ovat suuntaa antavia. Jokaisissa harjoituksissa kuljetetaan palloa, leikitään, pelataan pienpelejä ja isompia pelejä.</a:t>
            </a:r>
            <a:r>
              <a:rPr lang="x-none" sz="1800"/>
              <a:t> </a:t>
            </a:r>
            <a:endParaRPr lang="x-none" sz="1600"/>
          </a:p>
          <a:p>
            <a:pPr marL="0" indent="0">
              <a:buNone/>
            </a:pPr>
            <a:r>
              <a:rPr lang="x-none" sz="1800" i="1"/>
              <a:t>Harjoitussuunnitelma on joustava ja sitä muutetaan poikien kehittymisen mukaan.</a:t>
            </a:r>
            <a:r>
              <a:rPr lang="x-none" sz="1800"/>
              <a:t> </a:t>
            </a:r>
          </a:p>
          <a:p>
            <a:pPr marL="0" indent="0">
              <a:buNone/>
            </a:pPr>
            <a:endParaRPr lang="x-none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7850" y="5242301"/>
            <a:ext cx="147637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30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Harjoitussuunnitelma</a:t>
            </a:r>
            <a:endParaRPr lang="x-non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x-none" sz="2000"/>
              <a:t>Tammikuu: kuljettaminen</a:t>
            </a:r>
            <a:endParaRPr lang="fi-FI" sz="2000">
              <a:solidFill>
                <a:srgbClr val="000000"/>
              </a:solidFill>
              <a:latin typeface="Calibri"/>
            </a:endParaRPr>
          </a:p>
          <a:p>
            <a:r>
              <a:rPr lang="x-none" sz="2000"/>
              <a:t>Helmikuu: laukominen omasta kuljetuksesta, aina liikkeellä olevaan palloon</a:t>
            </a:r>
          </a:p>
          <a:p>
            <a:r>
              <a:rPr lang="x-none" sz="2000"/>
              <a:t>Maaliskuu: käännökset; sisäsyrjäkäännös, jalkapohjakäännös</a:t>
            </a:r>
          </a:p>
          <a:p>
            <a:r>
              <a:rPr lang="x-none" sz="2000"/>
              <a:t>Huhtikuu: sisäsyrjäsyöttö ja syötön jälkeen liikkeelle</a:t>
            </a:r>
          </a:p>
          <a:p>
            <a:r>
              <a:rPr lang="x-none" sz="2000"/>
              <a:t>Toukokuu: laukominen omasta kuljetuksesta</a:t>
            </a:r>
          </a:p>
          <a:p>
            <a:r>
              <a:rPr lang="x-none" sz="2000"/>
              <a:t>Kesäkuu: kuljettaminen katse ylhäällä</a:t>
            </a:r>
          </a:p>
          <a:p>
            <a:r>
              <a:rPr lang="x-none" sz="2000"/>
              <a:t>Heinäkuu: 1 </a:t>
            </a:r>
            <a:r>
              <a:rPr lang="x-none" sz="2000" err="1"/>
              <a:t>vs</a:t>
            </a:r>
            <a:r>
              <a:rPr lang="x-none" sz="2000"/>
              <a:t> 1 -pelaaminen</a:t>
            </a:r>
          </a:p>
          <a:p>
            <a:r>
              <a:rPr lang="x-none" sz="2000"/>
              <a:t>Elokuu: syöttäminen ja pelattavaksi liikkuminen</a:t>
            </a:r>
          </a:p>
          <a:p>
            <a:r>
              <a:rPr lang="x-none" sz="2000"/>
              <a:t>Syyskuu: käännökset; sisäsyrjä-, jalkapohja- ja ulkosyrjäkäännös</a:t>
            </a:r>
          </a:p>
          <a:p>
            <a:endParaRPr lang="x-none"/>
          </a:p>
          <a:p>
            <a:endParaRPr lang="x-none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7850" y="5242301"/>
            <a:ext cx="1476375" cy="1466850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762000" y="5659438"/>
            <a:ext cx="9627945" cy="369332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08910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>
                <a:solidFill>
                  <a:srgbClr val="000000"/>
                </a:solidFill>
                <a:latin typeface="Calibri Light"/>
              </a:rPr>
              <a:t>Joukkueen tapahtumat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x-none">
                <a:solidFill>
                  <a:srgbClr val="000000"/>
                </a:solidFill>
                <a:latin typeface="Calibri"/>
              </a:rPr>
              <a:t>Kevätkausi harjoitukset Keskuskoulun salissa n.45-60 min/viikko.</a:t>
            </a:r>
          </a:p>
          <a:p>
            <a:r>
              <a:rPr lang="x-none">
                <a:solidFill>
                  <a:srgbClr val="000000"/>
                </a:solidFill>
                <a:latin typeface="Calibri"/>
              </a:rPr>
              <a:t>Kesäkausi harjoitukset nurmella 1h/viikko.</a:t>
            </a:r>
          </a:p>
          <a:p>
            <a:r>
              <a:rPr lang="x-none">
                <a:solidFill>
                  <a:srgbClr val="000000"/>
                </a:solidFill>
                <a:latin typeface="Calibri"/>
              </a:rPr>
              <a:t>Huhtikuu harjoituspelit/turnaus paikallisten joukkueiden kanssa.</a:t>
            </a:r>
          </a:p>
          <a:p>
            <a:r>
              <a:rPr lang="x-none">
                <a:solidFill>
                  <a:srgbClr val="000000"/>
                </a:solidFill>
                <a:latin typeface="Calibri"/>
              </a:rPr>
              <a:t>Kesäkuu seuran sisäinen turnaus.</a:t>
            </a:r>
          </a:p>
          <a:p>
            <a:r>
              <a:rPr lang="x-none">
                <a:solidFill>
                  <a:srgbClr val="000000"/>
                </a:solidFill>
                <a:latin typeface="Calibri"/>
              </a:rPr>
              <a:t>Elokuu </a:t>
            </a:r>
            <a:r>
              <a:rPr lang="x-none">
                <a:latin typeface="Calibri"/>
              </a:rPr>
              <a:t>harjoituspelit/turnaus paikallisten joukkueiden kanssa.</a:t>
            </a:r>
          </a:p>
          <a:p>
            <a:r>
              <a:rPr lang="x-none">
                <a:latin typeface="Calibri"/>
              </a:rPr>
              <a:t>Syyskuu seuran sisäinen turnaus.</a:t>
            </a:r>
          </a:p>
          <a:p>
            <a:r>
              <a:rPr lang="x-none">
                <a:latin typeface="Calibri"/>
              </a:rPr>
              <a:t>Kaikkiin joukkueen tapahtumiin ilmoittaudutaan nimenhuudossa IN/OUT.</a:t>
            </a:r>
          </a:p>
          <a:p>
            <a:r>
              <a:rPr lang="x-none">
                <a:latin typeface="Calibri"/>
              </a:rPr>
              <a:t>Harjoituksissa kenttäalue rauhoitetaan pelaajille ja valmentajille, vanhemmat seuraavat harjoituksia kentän reunalta.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6227" y="5242301"/>
            <a:ext cx="147637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82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Macintosh PowerPoint</Application>
  <PresentationFormat>Laajakuva</PresentationFormat>
  <Paragraphs>41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KaPa –12 </vt:lpstr>
      <vt:lpstr>Toiminnan tavoitteet:</vt:lpstr>
      <vt:lpstr>Harjoittelun sisältö</vt:lpstr>
      <vt:lpstr>Harjoitussuunnitelma</vt:lpstr>
      <vt:lpstr>Joukkueen tapahtumat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KaPa –12 </dc:title>
  <cp:lastModifiedBy>Vatanen Olli</cp:lastModifiedBy>
  <cp:revision>1</cp:revision>
  <dcterms:modified xsi:type="dcterms:W3CDTF">2017-01-15T14:09:24Z</dcterms:modified>
</cp:coreProperties>
</file>