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491"/>
    <p:restoredTop sz="94580"/>
  </p:normalViewPr>
  <p:slideViewPr>
    <p:cSldViewPr snapToGrid="0">
      <p:cViewPr>
        <p:scale>
          <a:sx n="113" d="100"/>
          <a:sy n="113" d="100"/>
        </p:scale>
        <p:origin x="41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1A709-7865-4B41-83DC-0055F793CF38}" type="datetimeFigureOut">
              <a:rPr lang="fi-FI"/>
              <a:t>30.10.2016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61F92-76FB-42B6-A76D-2F3DBEF80549}" type="slidenum">
              <a:rPr lang="fi-FI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792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50552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68226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3311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93594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42814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9724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861F92-76FB-42B6-A76D-2F3DBEF80549}" type="slidenum">
              <a:rPr lang="fi-FI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19855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30.10.2016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58561" y="-1295400"/>
            <a:ext cx="9144000" cy="2387600"/>
          </a:xfrm>
        </p:spPr>
        <p:txBody>
          <a:bodyPr/>
          <a:lstStyle/>
          <a:p>
            <a:r>
              <a:rPr lang="x-none" err="1"/>
              <a:t>KaPa</a:t>
            </a:r>
            <a:r>
              <a:rPr lang="x-none"/>
              <a:t> 09 F8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810312" y="5743575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x-none"/>
              <a:t>Kausisuunnitelma 2017</a:t>
            </a:r>
            <a:endParaRPr lang="fi-FI"/>
          </a:p>
        </p:txBody>
      </p:sp>
      <p:pic>
        <p:nvPicPr>
          <p:cNvPr id="4" name="Kuva 3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8264" y="1028700"/>
            <a:ext cx="4835471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 descr="imag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24324" y="5038725"/>
            <a:ext cx="1801678" cy="1790054"/>
          </a:xfrm>
          <a:prstGeom prst="rect">
            <a:avLst/>
          </a:prstGeom>
        </p:spPr>
      </p:pic>
      <p:sp>
        <p:nvSpPr>
          <p:cNvPr id="4" name="Tekstiruutu 3"/>
          <p:cNvSpPr txBox="1"/>
          <p:nvPr/>
        </p:nvSpPr>
        <p:spPr>
          <a:xfrm>
            <a:off x="368298" y="447675"/>
            <a:ext cx="6090833" cy="769441"/>
          </a:xfrm>
          <a:prstGeom prst="rect">
            <a:avLst/>
          </a:prstGeom>
        </p:spPr>
        <p:txBody>
          <a:bodyPr rtlCol="0">
            <a:spAutoFit/>
          </a:bodyPr>
          <a:lstStyle/>
          <a:p>
            <a:pPr algn="ctr"/>
            <a:r>
              <a:rPr lang="x-none" sz="4400">
                <a:latin typeface="Calibri Light"/>
              </a:rPr>
              <a:t>Toiminnan tavoitteet</a:t>
            </a:r>
            <a:endParaRPr lang="fi-FI" sz="4400">
              <a:latin typeface="Calibri Light"/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1914231" y="2336262"/>
            <a:ext cx="8298913" cy="193899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x-none" sz="2400" dirty="0"/>
              <a:t>1. Joukkueessa on mukava ja turvallinen ilmapiiri.</a:t>
            </a:r>
            <a:endParaRPr lang="fi-FI" sz="2400" dirty="0"/>
          </a:p>
          <a:p>
            <a:r>
              <a:rPr lang="x-none" sz="2400" dirty="0"/>
              <a:t>2. Sisäisen motivaation herättäminen.</a:t>
            </a:r>
            <a:endParaRPr lang="fi-FI" sz="2400" dirty="0"/>
          </a:p>
          <a:p>
            <a:r>
              <a:rPr lang="x-none" sz="2400" dirty="0"/>
              <a:t>3. Oppia toimimaan osana joukkuetta.</a:t>
            </a:r>
            <a:endParaRPr lang="fi-FI" sz="2400" dirty="0"/>
          </a:p>
          <a:p>
            <a:r>
              <a:rPr lang="x-none" sz="2400" dirty="0"/>
              <a:t>4. Jalkapalloilullisten taitojen </a:t>
            </a:r>
            <a:r>
              <a:rPr lang="x-none" sz="2400" dirty="0" smtClean="0"/>
              <a:t>kehittyminen</a:t>
            </a:r>
            <a:r>
              <a:rPr lang="fi-FI" sz="2400" dirty="0" smtClean="0"/>
              <a:t>.</a:t>
            </a:r>
            <a:endParaRPr lang="fi-FI" sz="2400" dirty="0"/>
          </a:p>
          <a:p>
            <a:r>
              <a:rPr lang="x-none" sz="2400" dirty="0"/>
              <a:t>5. Oppia nauttimaan </a:t>
            </a:r>
            <a:r>
              <a:rPr lang="fi-FI" sz="2400" dirty="0" smtClean="0"/>
              <a:t>monipuolisesta </a:t>
            </a:r>
            <a:r>
              <a:rPr lang="x-none" sz="2400" dirty="0" smtClean="0"/>
              <a:t>liikunnasta</a:t>
            </a:r>
            <a:r>
              <a:rPr lang="x-none" sz="2400" dirty="0"/>
              <a:t>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27476450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Harjoittelun sisältö</a:t>
            </a:r>
            <a:endParaRPr lang="fi-FI"/>
          </a:p>
        </p:txBody>
      </p:sp>
      <p:pic>
        <p:nvPicPr>
          <p:cNvPr id="4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486386" y="5219700"/>
            <a:ext cx="1476581" cy="1467055"/>
          </a:xfrm>
        </p:spPr>
      </p:pic>
      <p:sp>
        <p:nvSpPr>
          <p:cNvPr id="5" name="Tekstiruutu 4"/>
          <p:cNvSpPr txBox="1"/>
          <p:nvPr/>
        </p:nvSpPr>
        <p:spPr>
          <a:xfrm>
            <a:off x="1400590" y="2364691"/>
            <a:ext cx="7217877" cy="3231654"/>
          </a:xfrm>
          <a:prstGeom prst="rect">
            <a:avLst/>
          </a:prstGeom>
        </p:spPr>
        <p:txBody>
          <a:bodyPr rtlCol="0">
            <a:spAutoFit/>
          </a:bodyPr>
          <a:lstStyle/>
          <a:p>
            <a:r>
              <a:rPr lang="x-none" sz="2400" dirty="0"/>
              <a:t>1 vs 1 </a:t>
            </a:r>
            <a:endParaRPr lang="fi-FI" sz="2400" dirty="0"/>
          </a:p>
          <a:p>
            <a:r>
              <a:rPr lang="x-none" sz="2400" dirty="0"/>
              <a:t>Laukominen/maalinteko omasta kuljetuksesta</a:t>
            </a:r>
            <a:endParaRPr lang="fi-FI" sz="2400" dirty="0"/>
          </a:p>
          <a:p>
            <a:r>
              <a:rPr lang="x-none" sz="2400" dirty="0"/>
              <a:t>Pallonhallinta </a:t>
            </a:r>
            <a:r>
              <a:rPr lang="fi-FI" sz="2400" dirty="0" smtClean="0"/>
              <a:t>ja </a:t>
            </a:r>
            <a:r>
              <a:rPr lang="x-none" sz="2400" dirty="0" smtClean="0"/>
              <a:t>syöttäminen</a:t>
            </a:r>
            <a:endParaRPr lang="fi-FI" sz="2400" dirty="0" smtClean="0"/>
          </a:p>
          <a:p>
            <a:r>
              <a:rPr lang="fi-FI" sz="2400" dirty="0" smtClean="0"/>
              <a:t>Käännökset</a:t>
            </a:r>
            <a:endParaRPr lang="fi-FI" sz="2400" dirty="0"/>
          </a:p>
          <a:p>
            <a:r>
              <a:rPr lang="x-none" sz="2400" dirty="0"/>
              <a:t>2 vs 1</a:t>
            </a:r>
            <a:endParaRPr lang="fi-FI" sz="2400" dirty="0"/>
          </a:p>
          <a:p>
            <a:r>
              <a:rPr lang="x-none" sz="2400" dirty="0"/>
              <a:t>Laukominen syöttämisen </a:t>
            </a:r>
            <a:r>
              <a:rPr lang="x-none" sz="2400" dirty="0" smtClean="0"/>
              <a:t>jälkeen</a:t>
            </a:r>
            <a:endParaRPr lang="fi-FI" sz="2400" dirty="0" smtClean="0"/>
          </a:p>
          <a:p>
            <a:r>
              <a:rPr lang="fi-FI" sz="2400" dirty="0" smtClean="0"/>
              <a:t>Katse ylhäällä koko ajan</a:t>
            </a:r>
            <a:endParaRPr lang="fi-FI" sz="2400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90090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00050" y="28575"/>
            <a:ext cx="10515600" cy="535820"/>
          </a:xfrm>
        </p:spPr>
        <p:txBody>
          <a:bodyPr>
            <a:normAutofit fontScale="90000"/>
          </a:bodyPr>
          <a:lstStyle/>
          <a:p>
            <a:r>
              <a:rPr lang="x-none"/>
              <a:t>Harjoitussuunnitelma</a:t>
            </a:r>
            <a:endParaRPr lang="fi-FI"/>
          </a:p>
        </p:txBody>
      </p:sp>
      <p:graphicFrame>
        <p:nvGraphicFramePr>
          <p:cNvPr id="8" name="Taulukko 7"/>
          <p:cNvGraphicFramePr/>
          <p:nvPr>
            <p:extLst>
              <p:ext uri="{D42A27DB-BD31-4B8C-83A1-F6EECF244321}">
                <p14:modId xmlns:p14="http://schemas.microsoft.com/office/powerpoint/2010/main" val="1484269576"/>
              </p:ext>
            </p:extLst>
          </p:nvPr>
        </p:nvGraphicFramePr>
        <p:xfrm>
          <a:off x="333658" y="878417"/>
          <a:ext cx="11248742" cy="49212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4014">
                  <a:extLst>
                    <a:ext uri="{9D8B030D-6E8A-4147-A177-3AD203B41FA5}">
                      <a16:colId xmlns="" xmlns:a16="http://schemas.microsoft.com/office/drawing/2014/main" val="61383051"/>
                    </a:ext>
                  </a:extLst>
                </a:gridCol>
                <a:gridCol w="3413622">
                  <a:extLst>
                    <a:ext uri="{9D8B030D-6E8A-4147-A177-3AD203B41FA5}">
                      <a16:colId xmlns="" xmlns:a16="http://schemas.microsoft.com/office/drawing/2014/main" val="2179734803"/>
                    </a:ext>
                  </a:extLst>
                </a:gridCol>
                <a:gridCol w="6401106">
                  <a:extLst>
                    <a:ext uri="{9D8B030D-6E8A-4147-A177-3AD203B41FA5}">
                      <a16:colId xmlns="" xmlns:a16="http://schemas.microsoft.com/office/drawing/2014/main" val="3784902858"/>
                    </a:ext>
                  </a:extLst>
                </a:gridCol>
              </a:tblGrid>
              <a:tr h="530262">
                <a:tc>
                  <a:txBody>
                    <a:bodyPr/>
                    <a:lstStyle/>
                    <a:p>
                      <a:r>
                        <a:rPr lang="x-none" sz="1800" dirty="0"/>
                        <a:t>talvikausi</a:t>
                      </a:r>
                      <a:endParaRPr lang="fi-FI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800" dirty="0"/>
                        <a:t>jalkapallo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800" dirty="0" smtClean="0"/>
                        <a:t>koordinaatio/motoriikka</a:t>
                      </a:r>
                      <a:r>
                        <a:rPr lang="fi-FI" sz="1800" dirty="0" smtClean="0"/>
                        <a:t>  Anssi ja Mikko</a:t>
                      </a:r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41929305"/>
                  </a:ext>
                </a:extLst>
              </a:tr>
              <a:tr h="503533">
                <a:tc>
                  <a:txBody>
                    <a:bodyPr/>
                    <a:lstStyle/>
                    <a:p>
                      <a:r>
                        <a:rPr lang="x-none" sz="1800" dirty="0"/>
                        <a:t>marraskuu</a:t>
                      </a:r>
                      <a:endParaRPr lang="fi-FI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x-none" sz="1800" dirty="0" smtClean="0"/>
                        <a:t>Maalinteko omasta kuljetuksesta</a:t>
                      </a:r>
                      <a:endParaRPr lang="fi-FI" sz="1800" dirty="0" smtClean="0"/>
                    </a:p>
                    <a:p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20325055"/>
                  </a:ext>
                </a:extLst>
              </a:tr>
              <a:tr h="869113">
                <a:tc>
                  <a:txBody>
                    <a:bodyPr/>
                    <a:lstStyle/>
                    <a:p>
                      <a:r>
                        <a:rPr lang="x-none" sz="1800" dirty="0"/>
                        <a:t>joulukuu</a:t>
                      </a:r>
                      <a:endParaRPr lang="fi-FI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800" dirty="0" smtClean="0"/>
                        <a:t>1 vs </a:t>
                      </a:r>
                      <a:r>
                        <a:rPr lang="fi-FI" sz="1800" dirty="0" smtClean="0"/>
                        <a:t>1 ja käännökset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5956119"/>
                  </a:ext>
                </a:extLst>
              </a:tr>
              <a:tr h="869113">
                <a:tc>
                  <a:txBody>
                    <a:bodyPr/>
                    <a:lstStyle/>
                    <a:p>
                      <a:r>
                        <a:rPr lang="x-none" sz="1800" dirty="0"/>
                        <a:t>tammikuu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800" dirty="0"/>
                        <a:t>Syöttäminen ja liikkuminen vapaaksi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0941979"/>
                  </a:ext>
                </a:extLst>
              </a:tr>
              <a:tr h="503533">
                <a:tc>
                  <a:txBody>
                    <a:bodyPr/>
                    <a:lstStyle/>
                    <a:p>
                      <a:r>
                        <a:rPr lang="x-none" sz="1800" dirty="0"/>
                        <a:t>helmikuu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800" dirty="0"/>
                        <a:t>2 </a:t>
                      </a:r>
                      <a:r>
                        <a:rPr lang="x-none" sz="1800" dirty="0" err="1"/>
                        <a:t>vs</a:t>
                      </a:r>
                      <a:r>
                        <a:rPr lang="x-none" sz="1800" dirty="0"/>
                        <a:t> 1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17386663"/>
                  </a:ext>
                </a:extLst>
              </a:tr>
              <a:tr h="869113">
                <a:tc>
                  <a:txBody>
                    <a:bodyPr/>
                    <a:lstStyle/>
                    <a:p>
                      <a:r>
                        <a:rPr lang="x-none" sz="1800" dirty="0"/>
                        <a:t>maaliskuu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800" dirty="0"/>
                        <a:t>Laukominen syöttämisen jälkeen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57710811"/>
                  </a:ext>
                </a:extLst>
              </a:tr>
              <a:tr h="503533">
                <a:tc>
                  <a:txBody>
                    <a:bodyPr/>
                    <a:lstStyle/>
                    <a:p>
                      <a:r>
                        <a:rPr lang="x-none" sz="1800" dirty="0"/>
                        <a:t>huhtikuu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800" dirty="0" smtClean="0"/>
                        <a:t>Pelaaminen</a:t>
                      </a:r>
                      <a:r>
                        <a:rPr lang="fi-FI" sz="1800" baseline="0" dirty="0" smtClean="0"/>
                        <a:t> ja p</a:t>
                      </a:r>
                      <a:r>
                        <a:rPr lang="fi-FI" sz="1800" dirty="0" smtClean="0"/>
                        <a:t>elattavaksi</a:t>
                      </a:r>
                      <a:r>
                        <a:rPr lang="fi-FI" sz="1800" baseline="0" dirty="0" smtClean="0"/>
                        <a:t> liikkuminen</a:t>
                      </a:r>
                      <a:endParaRPr lang="fi-FI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6482107"/>
                  </a:ext>
                </a:extLst>
              </a:tr>
            </a:tbl>
          </a:graphicData>
        </a:graphic>
      </p:graphicFrame>
      <p:pic>
        <p:nvPicPr>
          <p:cNvPr id="4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14986" y="5238750"/>
            <a:ext cx="1476581" cy="1467055"/>
          </a:xfrm>
        </p:spPr>
      </p:pic>
    </p:spTree>
    <p:extLst>
      <p:ext uri="{BB962C8B-B14F-4D97-AF65-F5344CB8AC3E}">
        <p14:creationId xmlns:p14="http://schemas.microsoft.com/office/powerpoint/2010/main" val="233360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Harjoitusuunnitelma</a:t>
            </a:r>
            <a:endParaRPr lang="fi-FI" dirty="0"/>
          </a:p>
        </p:txBody>
      </p:sp>
      <p:graphicFrame>
        <p:nvGraphicFramePr>
          <p:cNvPr id="4" name="Taulukko 3"/>
          <p:cNvGraphicFramePr/>
          <p:nvPr>
            <p:extLst>
              <p:ext uri="{D42A27DB-BD31-4B8C-83A1-F6EECF244321}">
                <p14:modId xmlns:p14="http://schemas.microsoft.com/office/powerpoint/2010/main" val="1791045035"/>
              </p:ext>
            </p:extLst>
          </p:nvPr>
        </p:nvGraphicFramePr>
        <p:xfrm>
          <a:off x="474133" y="1690690"/>
          <a:ext cx="11430000" cy="47439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67">
                  <a:extLst>
                    <a:ext uri="{9D8B030D-6E8A-4147-A177-3AD203B41FA5}">
                      <a16:colId xmlns="" xmlns:a16="http://schemas.microsoft.com/office/drawing/2014/main" val="4084153178"/>
                    </a:ext>
                  </a:extLst>
                </a:gridCol>
                <a:gridCol w="4013200">
                  <a:extLst>
                    <a:ext uri="{9D8B030D-6E8A-4147-A177-3AD203B41FA5}">
                      <a16:colId xmlns="" xmlns:a16="http://schemas.microsoft.com/office/drawing/2014/main" val="435818262"/>
                    </a:ext>
                  </a:extLst>
                </a:gridCol>
                <a:gridCol w="5757333">
                  <a:extLst>
                    <a:ext uri="{9D8B030D-6E8A-4147-A177-3AD203B41FA5}">
                      <a16:colId xmlns="" xmlns:a16="http://schemas.microsoft.com/office/drawing/2014/main" val="4264905414"/>
                    </a:ext>
                  </a:extLst>
                </a:gridCol>
              </a:tblGrid>
              <a:tr h="677711">
                <a:tc>
                  <a:txBody>
                    <a:bodyPr/>
                    <a:lstStyle/>
                    <a:p>
                      <a:r>
                        <a:rPr lang="fi-FI" dirty="0" smtClean="0"/>
                        <a:t>Kesäkausi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Jalkapallo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Motoriikka/koordinaatio Anssi ja Mikko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13873780"/>
                  </a:ext>
                </a:extLst>
              </a:tr>
              <a:tr h="677711">
                <a:tc>
                  <a:txBody>
                    <a:bodyPr/>
                    <a:lstStyle/>
                    <a:p>
                      <a:r>
                        <a:rPr lang="fi-FI" dirty="0" smtClean="0"/>
                        <a:t>toukokuu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1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vs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smtClean="0"/>
                        <a:t>1 ja käännökset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82312520"/>
                  </a:ext>
                </a:extLst>
              </a:tr>
              <a:tr h="677711">
                <a:tc>
                  <a:txBody>
                    <a:bodyPr/>
                    <a:lstStyle/>
                    <a:p>
                      <a:r>
                        <a:rPr lang="fi-FI" dirty="0" smtClean="0"/>
                        <a:t>kesäkuu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Maalinteko omasta kuljetuksesta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40308525"/>
                  </a:ext>
                </a:extLst>
              </a:tr>
              <a:tr h="677711">
                <a:tc>
                  <a:txBody>
                    <a:bodyPr/>
                    <a:lstStyle/>
                    <a:p>
                      <a:r>
                        <a:rPr lang="fi-FI" dirty="0" smtClean="0"/>
                        <a:t>heinäkuu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Syöttäminen</a:t>
                      </a:r>
                      <a:r>
                        <a:rPr lang="fi-FI" baseline="0" dirty="0" smtClean="0"/>
                        <a:t> ja pelattavaksi liikkuminen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624946"/>
                  </a:ext>
                </a:extLst>
              </a:tr>
              <a:tr h="677711">
                <a:tc>
                  <a:txBody>
                    <a:bodyPr/>
                    <a:lstStyle/>
                    <a:p>
                      <a:r>
                        <a:rPr lang="fi-FI" dirty="0" smtClean="0"/>
                        <a:t>elokuu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2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baseline="0" dirty="0" err="1" smtClean="0"/>
                        <a:t>vs</a:t>
                      </a:r>
                      <a:r>
                        <a:rPr lang="fi-FI" baseline="0" dirty="0" smtClean="0"/>
                        <a:t> 1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07446447"/>
                  </a:ext>
                </a:extLst>
              </a:tr>
              <a:tr h="677711">
                <a:tc>
                  <a:txBody>
                    <a:bodyPr/>
                    <a:lstStyle/>
                    <a:p>
                      <a:r>
                        <a:rPr lang="fi-FI" dirty="0" smtClean="0"/>
                        <a:t>syyskuu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Laukominen syöttämisen jälkeen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73592812"/>
                  </a:ext>
                </a:extLst>
              </a:tr>
              <a:tr h="677711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6039955"/>
                  </a:ext>
                </a:extLst>
              </a:tr>
            </a:tbl>
          </a:graphicData>
        </a:graphic>
      </p:graphicFrame>
      <p:pic>
        <p:nvPicPr>
          <p:cNvPr id="5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14986" y="5238750"/>
            <a:ext cx="1476581" cy="1467055"/>
          </a:xfrm>
        </p:spPr>
      </p:pic>
    </p:spTree>
    <p:extLst>
      <p:ext uri="{BB962C8B-B14F-4D97-AF65-F5344CB8AC3E}">
        <p14:creationId xmlns:p14="http://schemas.microsoft.com/office/powerpoint/2010/main" val="3596802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Joukkueen yhteiset tapahtumat</a:t>
            </a:r>
            <a:endParaRPr lang="fi-FI"/>
          </a:p>
        </p:txBody>
      </p:sp>
      <p:pic>
        <p:nvPicPr>
          <p:cNvPr id="4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24519" y="5219700"/>
            <a:ext cx="1476581" cy="1467055"/>
          </a:xfrm>
        </p:spPr>
      </p:pic>
      <p:sp>
        <p:nvSpPr>
          <p:cNvPr id="3" name="Tekstiruutu 2"/>
          <p:cNvSpPr txBox="1"/>
          <p:nvPr/>
        </p:nvSpPr>
        <p:spPr>
          <a:xfrm>
            <a:off x="838200" y="2099732"/>
            <a:ext cx="791633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Vanhemmat järjestävät ja suunnittelevat joka toinen kuukausi</a:t>
            </a:r>
            <a:r>
              <a:rPr lang="fi-FI" dirty="0" smtClean="0"/>
              <a:t>. Mahdolliset kustannukset eivät sisälly toimintamaksuun.</a:t>
            </a:r>
            <a:endParaRPr lang="fi-FI" dirty="0" smtClean="0"/>
          </a:p>
          <a:p>
            <a:r>
              <a:rPr lang="fi-FI" dirty="0" smtClean="0"/>
              <a:t>Ei tarvitse liittyä jalkapalloiluun välttämättä.</a:t>
            </a:r>
          </a:p>
          <a:p>
            <a:endParaRPr lang="fi-FI" dirty="0"/>
          </a:p>
          <a:p>
            <a:r>
              <a:rPr lang="fi-FI" dirty="0" smtClean="0"/>
              <a:t>Esim.</a:t>
            </a:r>
          </a:p>
          <a:p>
            <a:r>
              <a:rPr lang="fi-FI" dirty="0" smtClean="0"/>
              <a:t>Pikkujoulut</a:t>
            </a:r>
          </a:p>
          <a:p>
            <a:r>
              <a:rPr lang="fi-FI" dirty="0" smtClean="0"/>
              <a:t>Lumirieha/laskiainen</a:t>
            </a:r>
          </a:p>
          <a:p>
            <a:r>
              <a:rPr lang="fi-FI" dirty="0" smtClean="0"/>
              <a:t>Pilkkikisat???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6672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Harjoitusmäärät</a:t>
            </a:r>
            <a:endParaRPr lang="fi-FI"/>
          </a:p>
        </p:txBody>
      </p:sp>
      <p:pic>
        <p:nvPicPr>
          <p:cNvPr id="4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572184" y="5267325"/>
            <a:ext cx="1476581" cy="1467055"/>
          </a:xfrm>
        </p:spPr>
      </p:pic>
      <p:sp>
        <p:nvSpPr>
          <p:cNvPr id="3" name="Tekstiruutu 2"/>
          <p:cNvSpPr txBox="1"/>
          <p:nvPr/>
        </p:nvSpPr>
        <p:spPr>
          <a:xfrm>
            <a:off x="660400" y="1690687"/>
            <a:ext cx="861906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smtClean="0"/>
              <a:t>Marras- ja joulukuu: Pallohalli 1 krt viikossa 75 min.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Tammikuusta toukokuuhun: </a:t>
            </a:r>
            <a:r>
              <a:rPr lang="fi-FI" dirty="0"/>
              <a:t>Pallohalli 1 krt viikossa 75 </a:t>
            </a:r>
            <a:r>
              <a:rPr lang="fi-FI" dirty="0" smtClean="0"/>
              <a:t>min ja </a:t>
            </a:r>
            <a:r>
              <a:rPr lang="fi-FI" dirty="0" err="1" smtClean="0"/>
              <a:t>KAOn</a:t>
            </a:r>
            <a:r>
              <a:rPr lang="fi-FI" dirty="0" smtClean="0"/>
              <a:t> Sali 60 min.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Kesäkuu-syyskuu</a:t>
            </a:r>
            <a:r>
              <a:rPr lang="fi-FI" dirty="0" smtClean="0"/>
              <a:t>: Nurmikenttä 2 krt viikossa 75 min ja 90 min.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Peli/turnaustapahtuma kerran kuussa.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Harkkapelejä omilla ja vastustajien vuoroilla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92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dirty="0"/>
              <a:t>Pelit ja turnaukset</a:t>
            </a:r>
            <a:endParaRPr lang="fi-FI" dirty="0"/>
          </a:p>
        </p:txBody>
      </p:sp>
      <p:pic>
        <p:nvPicPr>
          <p:cNvPr id="4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57982" y="5324475"/>
            <a:ext cx="1476581" cy="1467055"/>
          </a:xfrm>
        </p:spPr>
      </p:pic>
      <p:sp>
        <p:nvSpPr>
          <p:cNvPr id="3" name="Tekstiruutu 2"/>
          <p:cNvSpPr txBox="1"/>
          <p:nvPr/>
        </p:nvSpPr>
        <p:spPr>
          <a:xfrm>
            <a:off x="558800" y="1828800"/>
            <a:ext cx="775546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- Piirisarja </a:t>
            </a:r>
            <a:r>
              <a:rPr lang="fi-FI" dirty="0" smtClean="0"/>
              <a:t>F8 vähemmän pelanneet kahdella </a:t>
            </a:r>
            <a:r>
              <a:rPr lang="fi-FI" dirty="0" smtClean="0"/>
              <a:t>joukkueella. </a:t>
            </a:r>
          </a:p>
          <a:p>
            <a:r>
              <a:rPr lang="fi-FI" dirty="0"/>
              <a:t>Toukokuu-lokakuu 4-6 </a:t>
            </a:r>
            <a:r>
              <a:rPr lang="fi-FI" dirty="0" smtClean="0"/>
              <a:t>turnausta</a:t>
            </a:r>
            <a:endParaRPr lang="fi-FI" dirty="0" smtClean="0"/>
          </a:p>
          <a:p>
            <a:r>
              <a:rPr lang="fi-FI" dirty="0" smtClean="0"/>
              <a:t>Toimintamaksu ei sisällä piirisarjaa, vaan seura hoitaa piirisarjan maksut.</a:t>
            </a:r>
            <a:endParaRPr lang="fi-FI" dirty="0" smtClean="0"/>
          </a:p>
          <a:p>
            <a:r>
              <a:rPr lang="fi-FI" dirty="0" smtClean="0"/>
              <a:t>- Marraskuussa (Suomussalmi) </a:t>
            </a:r>
            <a:r>
              <a:rPr lang="fi-FI" dirty="0" smtClean="0"/>
              <a:t>ja tammikuussa </a:t>
            </a:r>
            <a:r>
              <a:rPr lang="fi-FI" smtClean="0"/>
              <a:t>(Kempele) futsalturnaukset</a:t>
            </a:r>
            <a:r>
              <a:rPr lang="fi-FI" dirty="0" smtClean="0"/>
              <a:t>. </a:t>
            </a:r>
            <a:endParaRPr lang="fi-FI" dirty="0" smtClean="0"/>
          </a:p>
          <a:p>
            <a:r>
              <a:rPr lang="fi-FI" dirty="0" smtClean="0"/>
              <a:t>- Helmi-</a:t>
            </a:r>
            <a:r>
              <a:rPr lang="fi-FI" dirty="0" smtClean="0"/>
              <a:t>, </a:t>
            </a:r>
            <a:r>
              <a:rPr lang="fi-FI" dirty="0" err="1" smtClean="0"/>
              <a:t>maalis</a:t>
            </a:r>
            <a:r>
              <a:rPr lang="fi-FI" dirty="0" smtClean="0"/>
              <a:t>- ja huhtikuussa päivän miniturnauksia Kajaanissa tai lähipaikkakunnilla.</a:t>
            </a:r>
          </a:p>
          <a:p>
            <a:r>
              <a:rPr lang="fi-FI" dirty="0" smtClean="0"/>
              <a:t>- Kesäkaudella </a:t>
            </a:r>
            <a:r>
              <a:rPr lang="fi-FI" dirty="0" smtClean="0"/>
              <a:t>harkkapelejä mielellään vaikka joka toinen </a:t>
            </a:r>
            <a:r>
              <a:rPr lang="fi-FI" dirty="0" smtClean="0"/>
              <a:t>viikko. 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554228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Joukkueen toiminta ja säännöt</a:t>
            </a:r>
            <a:endParaRPr lang="fi-FI"/>
          </a:p>
        </p:txBody>
      </p:sp>
      <p:pic>
        <p:nvPicPr>
          <p:cNvPr id="4" name="Sisällön paikkamerkki 3" descr="image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648449" y="5362575"/>
            <a:ext cx="1476581" cy="1467055"/>
          </a:xfrm>
        </p:spPr>
      </p:pic>
      <p:sp>
        <p:nvSpPr>
          <p:cNvPr id="3" name="Tekstiruutu 2"/>
          <p:cNvSpPr txBox="1"/>
          <p:nvPr/>
        </p:nvSpPr>
        <p:spPr>
          <a:xfrm>
            <a:off x="838200" y="1690688"/>
            <a:ext cx="106410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i-FI" dirty="0" smtClean="0"/>
              <a:t>Kaikkiin joukkueen tapahtumiin ilmoittaudutaan IN/OUT edelliseen iltaan 22.00 mennessä.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Pojat paikalla 10 min ennen harjoitusten alkua. Pojat tervehtivät kaikki valmentajat ennen harjoitusten alkua.</a:t>
            </a:r>
          </a:p>
          <a:p>
            <a:r>
              <a:rPr lang="fi-FI" dirty="0" smtClean="0"/>
              <a:t>-   Valmentajat ainakin kesällä paikalla 20 min ennen harjoitusten alkua. Valmistellaan kenttä yhdessä ja käydään harjoitukset yhdessä läpi.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Harjoituksissa keskitytään harjoitteluun, annetaan kaikille keskittymisrauha.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Toisen suorituksia ei arvostella vaan pyritään kannustamaan ja iloitsemaan yhdessä onnistumisista</a:t>
            </a:r>
            <a:r>
              <a:rPr lang="fi-FI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fi-FI" dirty="0" smtClean="0"/>
              <a:t>Häiritsevästä toiminnasta huomautus, mahdollisesti syrjään hetkeksi, tai loppuharjoitusten ajaksi sivuun.</a:t>
            </a:r>
            <a:endParaRPr lang="fi-FI" dirty="0" smtClean="0"/>
          </a:p>
          <a:p>
            <a:pPr marL="285750" indent="-285750">
              <a:buFontTx/>
              <a:buChar char="-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9626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1823</TotalTime>
  <Words>337</Words>
  <Application>Microsoft Macintosh PowerPoint</Application>
  <PresentationFormat>Laajakuva</PresentationFormat>
  <Paragraphs>82</Paragraphs>
  <Slides>9</Slides>
  <Notes>8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Calibri</vt:lpstr>
      <vt:lpstr>Calibri Light</vt:lpstr>
      <vt:lpstr>Arial</vt:lpstr>
      <vt:lpstr>Office-teema</vt:lpstr>
      <vt:lpstr>KaPa 09 F8</vt:lpstr>
      <vt:lpstr>PowerPoint-esitys</vt:lpstr>
      <vt:lpstr>Harjoittelun sisältö</vt:lpstr>
      <vt:lpstr>Harjoitussuunnitelma</vt:lpstr>
      <vt:lpstr>Harjoitusuunnitelma</vt:lpstr>
      <vt:lpstr>Joukkueen yhteiset tapahtumat</vt:lpstr>
      <vt:lpstr>Harjoitusmäärät</vt:lpstr>
      <vt:lpstr>Pelit ja turnaukset</vt:lpstr>
      <vt:lpstr>Joukkueen toiminta ja säännöt</vt:lpstr>
    </vt:vector>
  </TitlesOfParts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KaPa 09 F8</dc:title>
  <cp:lastModifiedBy>Vatanen Olli</cp:lastModifiedBy>
  <cp:revision>13</cp:revision>
  <cp:lastPrinted>2016-10-30T10:20:33Z</cp:lastPrinted>
  <dcterms:modified xsi:type="dcterms:W3CDTF">2016-10-31T16:21:15Z</dcterms:modified>
</cp:coreProperties>
</file>